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9" r:id="rId3"/>
  </p:sldIdLst>
  <p:sldSz cx="21388070" cy="30274895"/>
  <p:notesSz cx="6858000" cy="9144000"/>
  <p:defaultTextStyle>
    <a:defPPr>
      <a:defRPr lang="en-US"/>
    </a:defPPr>
    <a:lvl1pPr marL="0" algn="l" defTabSz="3038475" rtl="0" eaLnBrk="1" latinLnBrk="0" hangingPunct="1">
      <a:defRPr sz="6000" kern="1200">
        <a:solidFill>
          <a:schemeClr val="tx1"/>
        </a:solidFill>
        <a:latin typeface="+mn-lt"/>
        <a:ea typeface="+mn-ea"/>
        <a:cs typeface="+mn-cs"/>
      </a:defRPr>
    </a:lvl1pPr>
    <a:lvl2pPr marL="1519555" algn="l" defTabSz="3038475" rtl="0" eaLnBrk="1" latinLnBrk="0" hangingPunct="1">
      <a:defRPr sz="6000" kern="1200">
        <a:solidFill>
          <a:schemeClr val="tx1"/>
        </a:solidFill>
        <a:latin typeface="+mn-lt"/>
        <a:ea typeface="+mn-ea"/>
        <a:cs typeface="+mn-cs"/>
      </a:defRPr>
    </a:lvl2pPr>
    <a:lvl3pPr marL="3038475" algn="l" defTabSz="3038475" rtl="0" eaLnBrk="1" latinLnBrk="0" hangingPunct="1">
      <a:defRPr sz="6000" kern="1200">
        <a:solidFill>
          <a:schemeClr val="tx1"/>
        </a:solidFill>
        <a:latin typeface="+mn-lt"/>
        <a:ea typeface="+mn-ea"/>
        <a:cs typeface="+mn-cs"/>
      </a:defRPr>
    </a:lvl3pPr>
    <a:lvl4pPr marL="4558030" algn="l" defTabSz="3038475" rtl="0" eaLnBrk="1" latinLnBrk="0" hangingPunct="1">
      <a:defRPr sz="6000" kern="1200">
        <a:solidFill>
          <a:schemeClr val="tx1"/>
        </a:solidFill>
        <a:latin typeface="+mn-lt"/>
        <a:ea typeface="+mn-ea"/>
        <a:cs typeface="+mn-cs"/>
      </a:defRPr>
    </a:lvl4pPr>
    <a:lvl5pPr marL="6077585" algn="l" defTabSz="3038475" rtl="0" eaLnBrk="1" latinLnBrk="0" hangingPunct="1">
      <a:defRPr sz="6000" kern="1200">
        <a:solidFill>
          <a:schemeClr val="tx1"/>
        </a:solidFill>
        <a:latin typeface="+mn-lt"/>
        <a:ea typeface="+mn-ea"/>
        <a:cs typeface="+mn-cs"/>
      </a:defRPr>
    </a:lvl5pPr>
    <a:lvl6pPr marL="7596505" algn="l" defTabSz="3038475" rtl="0" eaLnBrk="1" latinLnBrk="0" hangingPunct="1">
      <a:defRPr sz="6000" kern="1200">
        <a:solidFill>
          <a:schemeClr val="tx1"/>
        </a:solidFill>
        <a:latin typeface="+mn-lt"/>
        <a:ea typeface="+mn-ea"/>
        <a:cs typeface="+mn-cs"/>
      </a:defRPr>
    </a:lvl6pPr>
    <a:lvl7pPr marL="9116060" algn="l" defTabSz="3038475" rtl="0" eaLnBrk="1" latinLnBrk="0" hangingPunct="1">
      <a:defRPr sz="6000" kern="1200">
        <a:solidFill>
          <a:schemeClr val="tx1"/>
        </a:solidFill>
        <a:latin typeface="+mn-lt"/>
        <a:ea typeface="+mn-ea"/>
        <a:cs typeface="+mn-cs"/>
      </a:defRPr>
    </a:lvl7pPr>
    <a:lvl8pPr marL="10635615" algn="l" defTabSz="3038475" rtl="0" eaLnBrk="1" latinLnBrk="0" hangingPunct="1">
      <a:defRPr sz="6000" kern="1200">
        <a:solidFill>
          <a:schemeClr val="tx1"/>
        </a:solidFill>
        <a:latin typeface="+mn-lt"/>
        <a:ea typeface="+mn-ea"/>
        <a:cs typeface="+mn-cs"/>
      </a:defRPr>
    </a:lvl8pPr>
    <a:lvl9pPr marL="12155170" algn="l" defTabSz="303847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userDrawn="1">
          <p15:clr>
            <a:srgbClr val="A4A3A4"/>
          </p15:clr>
        </p15:guide>
        <p15:guide id="3" orient="horz" pos="18502" userDrawn="1">
          <p15:clr>
            <a:srgbClr val="A4A3A4"/>
          </p15:clr>
        </p15:guide>
        <p15:guide id="4" pos="67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02"/>
        <p:guide pos="67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commentAuthors" Target="commentAuthors.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3038475" rtl="0" eaLnBrk="1" latinLnBrk="0" hangingPunct="1">
      <a:defRPr sz="4100" kern="1200">
        <a:solidFill>
          <a:schemeClr val="tx1"/>
        </a:solidFill>
        <a:latin typeface="+mn-lt"/>
        <a:ea typeface="+mn-ea"/>
        <a:cs typeface="+mn-cs"/>
      </a:defRPr>
    </a:lvl1pPr>
    <a:lvl2pPr marL="1519555" algn="l" defTabSz="3038475" rtl="0" eaLnBrk="1" latinLnBrk="0" hangingPunct="1">
      <a:defRPr sz="4100" kern="1200">
        <a:solidFill>
          <a:schemeClr val="tx1"/>
        </a:solidFill>
        <a:latin typeface="+mn-lt"/>
        <a:ea typeface="+mn-ea"/>
        <a:cs typeface="+mn-cs"/>
      </a:defRPr>
    </a:lvl2pPr>
    <a:lvl3pPr marL="3038475" algn="l" defTabSz="3038475" rtl="0" eaLnBrk="1" latinLnBrk="0" hangingPunct="1">
      <a:defRPr sz="4100" kern="1200">
        <a:solidFill>
          <a:schemeClr val="tx1"/>
        </a:solidFill>
        <a:latin typeface="+mn-lt"/>
        <a:ea typeface="+mn-ea"/>
        <a:cs typeface="+mn-cs"/>
      </a:defRPr>
    </a:lvl3pPr>
    <a:lvl4pPr marL="4558030" algn="l" defTabSz="3038475" rtl="0" eaLnBrk="1" latinLnBrk="0" hangingPunct="1">
      <a:defRPr sz="4100" kern="1200">
        <a:solidFill>
          <a:schemeClr val="tx1"/>
        </a:solidFill>
        <a:latin typeface="+mn-lt"/>
        <a:ea typeface="+mn-ea"/>
        <a:cs typeface="+mn-cs"/>
      </a:defRPr>
    </a:lvl4pPr>
    <a:lvl5pPr marL="6077585" algn="l" defTabSz="3038475" rtl="0" eaLnBrk="1" latinLnBrk="0" hangingPunct="1">
      <a:defRPr sz="4100" kern="1200">
        <a:solidFill>
          <a:schemeClr val="tx1"/>
        </a:solidFill>
        <a:latin typeface="+mn-lt"/>
        <a:ea typeface="+mn-ea"/>
        <a:cs typeface="+mn-cs"/>
      </a:defRPr>
    </a:lvl5pPr>
    <a:lvl6pPr marL="7596505" algn="l" defTabSz="3038475" rtl="0" eaLnBrk="1" latinLnBrk="0" hangingPunct="1">
      <a:defRPr sz="4100" kern="1200">
        <a:solidFill>
          <a:schemeClr val="tx1"/>
        </a:solidFill>
        <a:latin typeface="+mn-lt"/>
        <a:ea typeface="+mn-ea"/>
        <a:cs typeface="+mn-cs"/>
      </a:defRPr>
    </a:lvl6pPr>
    <a:lvl7pPr marL="9116060" algn="l" defTabSz="3038475" rtl="0" eaLnBrk="1" latinLnBrk="0" hangingPunct="1">
      <a:defRPr sz="4100" kern="1200">
        <a:solidFill>
          <a:schemeClr val="tx1"/>
        </a:solidFill>
        <a:latin typeface="+mn-lt"/>
        <a:ea typeface="+mn-ea"/>
        <a:cs typeface="+mn-cs"/>
      </a:defRPr>
    </a:lvl7pPr>
    <a:lvl8pPr marL="10635615" algn="l" defTabSz="3038475" rtl="0" eaLnBrk="1" latinLnBrk="0" hangingPunct="1">
      <a:defRPr sz="4100" kern="1200">
        <a:solidFill>
          <a:schemeClr val="tx1"/>
        </a:solidFill>
        <a:latin typeface="+mn-lt"/>
        <a:ea typeface="+mn-ea"/>
        <a:cs typeface="+mn-cs"/>
      </a:defRPr>
    </a:lvl8pPr>
    <a:lvl9pPr marL="12155170" algn="l" defTabSz="303847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00" indent="-395605">
              <a:defRPr sz="1700">
                <a:latin typeface="Trebuchet MS" panose="020B0603020202020204" pitchFamily="34" charset="0"/>
              </a:defRPr>
            </a:lvl2pPr>
            <a:lvl3pPr marL="1424305" indent="-395605">
              <a:defRPr sz="1700">
                <a:latin typeface="Trebuchet MS" panose="020B0603020202020204" pitchFamily="34" charset="0"/>
              </a:defRPr>
            </a:lvl3pPr>
            <a:lvl4pPr marL="1859915" indent="-434975">
              <a:defRPr sz="1700">
                <a:latin typeface="Trebuchet MS" panose="020B0603020202020204" pitchFamily="34" charset="0"/>
              </a:defRPr>
            </a:lvl4pPr>
            <a:lvl5pPr marL="2176145" indent="-316230">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endParaRPr lang="en-US" dirty="0"/>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endParaRPr lang="en-US" dirty="0"/>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endParaRPr lang="en-US" dirty="0"/>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00" indent="-395605">
              <a:defRPr sz="1700">
                <a:latin typeface="Trebuchet MS" panose="020B0603020202020204" pitchFamily="34" charset="0"/>
              </a:defRPr>
            </a:lvl2pPr>
            <a:lvl3pPr marL="1424305" indent="-395605">
              <a:defRPr sz="1700">
                <a:latin typeface="Trebuchet MS" panose="020B0603020202020204" pitchFamily="34" charset="0"/>
              </a:defRPr>
            </a:lvl3pPr>
            <a:lvl4pPr marL="1859915" indent="-434975">
              <a:defRPr sz="1700">
                <a:latin typeface="Trebuchet MS" panose="020B0603020202020204" pitchFamily="34" charset="0"/>
              </a:defRPr>
            </a:lvl4pPr>
            <a:lvl5pPr marL="2176145" indent="-316230">
              <a:defRPr sz="1700">
                <a:latin typeface="Trebuchet MS" panose="020B0603020202020204" pitchFamily="34" charset="0"/>
              </a:defRPr>
            </a:lvl5pPr>
          </a:lstStyle>
          <a:p>
            <a:pPr lvl="0"/>
            <a:r>
              <a:rPr lang="en-US" dirty="0"/>
              <a:t>Type in or paste your text here</a:t>
            </a:r>
            <a:endParaRPr lang="en-US" dirty="0"/>
          </a:p>
        </p:txBody>
      </p:sp>
      <p:sp>
        <p:nvSpPr>
          <p:cNvPr id="5" name="Text Placeholder 5"/>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00" indent="-395605">
              <a:defRPr sz="1700">
                <a:latin typeface="Trebuchet MS" panose="020B0603020202020204" pitchFamily="34" charset="0"/>
              </a:defRPr>
            </a:lvl2pPr>
            <a:lvl3pPr marL="1424305" indent="-395605">
              <a:defRPr sz="1700">
                <a:latin typeface="Trebuchet MS" panose="020B0603020202020204" pitchFamily="34" charset="0"/>
              </a:defRPr>
            </a:lvl3pPr>
            <a:lvl4pPr marL="1859915" indent="-434975">
              <a:defRPr sz="1700">
                <a:latin typeface="Trebuchet MS" panose="020B0603020202020204" pitchFamily="34" charset="0"/>
              </a:defRPr>
            </a:lvl4pPr>
            <a:lvl5pPr marL="2176145" indent="-316230">
              <a:defRPr sz="1700">
                <a:latin typeface="Trebuchet MS" panose="020B0603020202020204" pitchFamily="34" charset="0"/>
              </a:defRPr>
            </a:lvl5pPr>
          </a:lstStyle>
          <a:p>
            <a:pPr lvl="0"/>
            <a:r>
              <a:rPr lang="en-US" dirty="0"/>
              <a:t>Type in or paste your text here</a:t>
            </a:r>
            <a:endParaRPr lang="en-US" dirty="0"/>
          </a:p>
        </p:txBody>
      </p:sp>
      <p:sp>
        <p:nvSpPr>
          <p:cNvPr id="8" name="Text Placeholder 5"/>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00" indent="-395605">
              <a:defRPr sz="1700">
                <a:latin typeface="Trebuchet MS" panose="020B0603020202020204" pitchFamily="34" charset="0"/>
              </a:defRPr>
            </a:lvl2pPr>
            <a:lvl3pPr marL="1424305" indent="-395605">
              <a:defRPr sz="1700">
                <a:latin typeface="Trebuchet MS" panose="020B0603020202020204" pitchFamily="34" charset="0"/>
              </a:defRPr>
            </a:lvl3pPr>
            <a:lvl4pPr marL="1859915" indent="-434975">
              <a:defRPr sz="1700">
                <a:latin typeface="Trebuchet MS" panose="020B0603020202020204" pitchFamily="34" charset="0"/>
              </a:defRPr>
            </a:lvl4pPr>
            <a:lvl5pPr marL="2176145" indent="-316230">
              <a:defRPr sz="1700">
                <a:latin typeface="Trebuchet MS" panose="020B0603020202020204" pitchFamily="34" charset="0"/>
              </a:defRPr>
            </a:lvl5pPr>
          </a:lstStyle>
          <a:p>
            <a:pPr lvl="0"/>
            <a:r>
              <a:rPr lang="en-US" dirty="0"/>
              <a:t>Type in or paste your text here</a:t>
            </a:r>
            <a:endParaRPr lang="en-US" dirty="0"/>
          </a:p>
        </p:txBody>
      </p:sp>
      <p:sp>
        <p:nvSpPr>
          <p:cNvPr id="10" name="Text Placeholder 5"/>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00" indent="-395605">
              <a:defRPr sz="1700">
                <a:latin typeface="Trebuchet MS" panose="020B0603020202020204" pitchFamily="34" charset="0"/>
              </a:defRPr>
            </a:lvl2pPr>
            <a:lvl3pPr marL="1424305" indent="-395605">
              <a:defRPr sz="1700">
                <a:latin typeface="Trebuchet MS" panose="020B0603020202020204" pitchFamily="34" charset="0"/>
              </a:defRPr>
            </a:lvl3pPr>
            <a:lvl4pPr marL="1859915" indent="-434975">
              <a:defRPr sz="1700">
                <a:latin typeface="Trebuchet MS" panose="020B0603020202020204" pitchFamily="34" charset="0"/>
              </a:defRPr>
            </a:lvl4pPr>
            <a:lvl5pPr marL="2176145" indent="-316230">
              <a:defRPr sz="1700">
                <a:latin typeface="Trebuchet MS" panose="020B0603020202020204" pitchFamily="34" charset="0"/>
              </a:defRPr>
            </a:lvl5pPr>
          </a:lstStyle>
          <a:p>
            <a:pPr lvl="0"/>
            <a:r>
              <a:rPr lang="en-US" dirty="0"/>
              <a:t>Type in or paste your text here</a:t>
            </a:r>
            <a:endParaRPr lang="en-US" dirty="0"/>
          </a:p>
        </p:txBody>
      </p:sp>
      <p:sp>
        <p:nvSpPr>
          <p:cNvPr id="12" name="Text Placeholder 5"/>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00" indent="-395605">
              <a:defRPr sz="1700">
                <a:latin typeface="Trebuchet MS" panose="020B0603020202020204" pitchFamily="34" charset="0"/>
              </a:defRPr>
            </a:lvl2pPr>
            <a:lvl3pPr marL="1424305" indent="-395605">
              <a:defRPr sz="1700">
                <a:latin typeface="Trebuchet MS" panose="020B0603020202020204" pitchFamily="34" charset="0"/>
              </a:defRPr>
            </a:lvl3pPr>
            <a:lvl4pPr marL="1859915" indent="-434975">
              <a:defRPr sz="1700">
                <a:latin typeface="Trebuchet MS" panose="020B0603020202020204" pitchFamily="34" charset="0"/>
              </a:defRPr>
            </a:lvl4pPr>
            <a:lvl5pPr marL="2176145" indent="-316230">
              <a:defRPr sz="1700">
                <a:latin typeface="Trebuchet MS" panose="020B0603020202020204" pitchFamily="34" charset="0"/>
              </a:defRPr>
            </a:lvl5pPr>
          </a:lstStyle>
          <a:p>
            <a:pPr lvl="0"/>
            <a:r>
              <a:rPr lang="en-US" dirty="0"/>
              <a:t>Type in or paste your text here</a:t>
            </a:r>
            <a:endParaRPr lang="en-US" dirty="0"/>
          </a:p>
        </p:txBody>
      </p:sp>
      <p:sp>
        <p:nvSpPr>
          <p:cNvPr id="14" name="Text Placeholder 5"/>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00" indent="-395605">
              <a:defRPr sz="1700">
                <a:latin typeface="Trebuchet MS" panose="020B0603020202020204" pitchFamily="34" charset="0"/>
              </a:defRPr>
            </a:lvl2pPr>
            <a:lvl3pPr marL="1424305" indent="-395605">
              <a:defRPr sz="1700">
                <a:latin typeface="Trebuchet MS" panose="020B0603020202020204" pitchFamily="34" charset="0"/>
              </a:defRPr>
            </a:lvl3pPr>
            <a:lvl4pPr marL="1859915" indent="-434975">
              <a:defRPr sz="1700">
                <a:latin typeface="Trebuchet MS" panose="020B0603020202020204" pitchFamily="34" charset="0"/>
              </a:defRPr>
            </a:lvl4pPr>
            <a:lvl5pPr marL="2176145" indent="-316230">
              <a:defRPr sz="1700">
                <a:latin typeface="Trebuchet MS" panose="020B0603020202020204" pitchFamily="34" charset="0"/>
              </a:defRPr>
            </a:lvl5pPr>
          </a:lstStyle>
          <a:p>
            <a:pPr lvl="0"/>
            <a:r>
              <a:rPr lang="en-US" dirty="0"/>
              <a:t>Type in or paste your text here</a:t>
            </a:r>
            <a:endParaRPr lang="en-US" dirty="0"/>
          </a:p>
        </p:txBody>
      </p:sp>
      <p:sp>
        <p:nvSpPr>
          <p:cNvPr id="18" name="Text Placeholder 5"/>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00" indent="-395605">
              <a:defRPr sz="1700">
                <a:latin typeface="Trebuchet MS" panose="020B0603020202020204" pitchFamily="34" charset="0"/>
              </a:defRPr>
            </a:lvl2pPr>
            <a:lvl3pPr marL="1424305" indent="-395605">
              <a:defRPr sz="1700">
                <a:latin typeface="Trebuchet MS" panose="020B0603020202020204" pitchFamily="34" charset="0"/>
              </a:defRPr>
            </a:lvl3pPr>
            <a:lvl4pPr marL="1859915" indent="-434975">
              <a:defRPr sz="1700">
                <a:latin typeface="Trebuchet MS" panose="020B0603020202020204" pitchFamily="34" charset="0"/>
              </a:defRPr>
            </a:lvl4pPr>
            <a:lvl5pPr marL="2176145" indent="-316230">
              <a:defRPr sz="1700">
                <a:latin typeface="Trebuchet MS" panose="020B0603020202020204" pitchFamily="34" charset="0"/>
              </a:defRPr>
            </a:lvl5pPr>
          </a:lstStyle>
          <a:p>
            <a:pPr lvl="0"/>
            <a:r>
              <a:rPr lang="en-US" dirty="0"/>
              <a:t>Type in or paste your text here</a:t>
            </a:r>
            <a:endParaRPr lang="en-US" dirty="0"/>
          </a:p>
        </p:txBody>
      </p:sp>
      <p:sp>
        <p:nvSpPr>
          <p:cNvPr id="21" name="Text Placeholder 5"/>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nvGraphicFramePr>
        <p:xfrm>
          <a:off x="-9640867" y="-32275"/>
          <a:ext cx="8117859" cy="25128047"/>
        </p:xfrm>
        <a:graphic>
          <a:graphicData uri="http://schemas.openxmlformats.org/drawingml/2006/table">
            <a:tbl>
              <a:tblPr firstRow="1" bandRow="1">
                <a:tableStyleId>{5C22544A-7EE6-4342-B048-85BDC9FD1C3A}</a:tableStyleId>
              </a:tblPr>
              <a:tblGrid>
                <a:gridCol w="3480873"/>
                <a:gridCol w="4636986"/>
              </a:tblGrid>
              <a:tr h="1170739">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anose="020B0603020202020204" pitchFamily="34" charset="0"/>
                        </a:rPr>
                        <a:t>(THIS SIDEBAR WILL NOT PRINT</a:t>
                      </a:r>
                      <a:r>
                        <a:rPr lang="en-US" altLang="zh-CN" sz="2400" b="1" spc="0" dirty="0">
                          <a:solidFill>
                            <a:srgbClr val="FF0000"/>
                          </a:solidFill>
                          <a:latin typeface="Trebuchet MS" panose="020B0603020202020204" pitchFamily="34" charset="0"/>
                        </a:rPr>
                        <a:t>/</a:t>
                      </a:r>
                      <a:r>
                        <a:rPr lang="en-US" sz="2400" b="1" spc="0" dirty="0">
                          <a:solidFill>
                            <a:srgbClr val="FF0000"/>
                          </a:solidFill>
                          <a:latin typeface="Trebuchet MS" panose="020B0603020202020204" pitchFamily="34" charset="0"/>
                        </a:rPr>
                        <a:t>DISPLAY)</a:t>
                      </a:r>
                      <a:endParaRPr lang="en-US" sz="3200" b="1" spc="600" dirty="0">
                        <a:solidFill>
                          <a:schemeClr val="bg1"/>
                        </a:solidFill>
                        <a:latin typeface="Trebuchet MS" panose="020B0603020202020204" pitchFamily="34" charset="0"/>
                      </a:endParaRPr>
                    </a:p>
                  </a:txBody>
                  <a:tcPr marL="182880" marT="137160">
                    <a:solidFill>
                      <a:schemeClr val="tx1"/>
                    </a:solidFill>
                  </a:tcPr>
                </a:tc>
                <a:tc hMerge="1">
                  <a:tcPr/>
                </a:tc>
              </a:tr>
              <a:tr h="1428273">
                <a:tc gridSpan="2">
                  <a:txBody>
                    <a:bodyPr/>
                    <a:lstStyle/>
                    <a:p>
                      <a:pPr defTabSz="3765550"/>
                      <a:r>
                        <a:rPr lang="en-US" sz="1800" i="0" dirty="0">
                          <a:solidFill>
                            <a:srgbClr val="D9D9D9"/>
                          </a:solidFill>
                          <a:latin typeface="Arial" panose="020B0604020202020204"/>
                          <a:cs typeface="Arial" panose="020B0604020202020204"/>
                        </a:rPr>
                        <a:t>This PowerPoint template produces a </a:t>
                      </a:r>
                      <a:r>
                        <a:rPr lang="en-US" sz="1800" i="0" dirty="0">
                          <a:solidFill>
                            <a:srgbClr val="FFC000"/>
                          </a:solidFill>
                          <a:latin typeface="Arial" panose="020B0604020202020204"/>
                          <a:cs typeface="Arial" panose="020B0604020202020204"/>
                        </a:rPr>
                        <a:t>A1 </a:t>
                      </a:r>
                      <a:r>
                        <a:rPr lang="en-US" sz="1800" i="0" dirty="0">
                          <a:solidFill>
                            <a:srgbClr val="D9D9D9"/>
                          </a:solidFill>
                          <a:latin typeface="Arial" panose="020B0604020202020204"/>
                          <a:cs typeface="Arial" panose="020B0604020202020204"/>
                        </a:rPr>
                        <a:t>presentation poster. You can use it to create your research poster by placing your title, text, tables, charts and photos. </a:t>
                      </a:r>
                      <a:endParaRPr lang="en-US" sz="1800" i="0" dirty="0">
                        <a:solidFill>
                          <a:srgbClr val="D9D9D9"/>
                        </a:solidFill>
                        <a:latin typeface="Arial" panose="020B0604020202020204"/>
                        <a:cs typeface="Arial" panose="020B0604020202020204"/>
                      </a:endParaRPr>
                    </a:p>
                    <a:p>
                      <a:pPr defTabSz="3765550"/>
                      <a:endParaRPr lang="en-US" sz="1800" i="0"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endParaRPr lang="en-US" sz="3200" b="1" dirty="0">
                        <a:solidFill>
                          <a:srgbClr val="FFC000"/>
                        </a:solidFill>
                        <a:latin typeface="Arial" panose="020B0604020202020204" pitchFamily="34" charset="0"/>
                        <a:cs typeface="Arial" panose="020B0604020202020204" pitchFamily="34" charset="0"/>
                      </a:endParaRPr>
                    </a:p>
                    <a:p>
                      <a:pPr marL="0" marR="0" indent="0" algn="ctr" defTabSz="3802380" rtl="0" eaLnBrk="1" fontAlgn="auto" latinLnBrk="0" hangingPunct="1">
                        <a:lnSpc>
                          <a:spcPct val="100000"/>
                        </a:lnSpc>
                        <a:spcBef>
                          <a:spcPts val="0"/>
                        </a:spcBef>
                        <a:spcAft>
                          <a:spcPts val="0"/>
                        </a:spcAft>
                        <a:buClrTx/>
                        <a:buSzTx/>
                        <a:buFontTx/>
                        <a:buNone/>
                        <a:defRPr/>
                      </a:pPr>
                      <a:r>
                        <a:rPr lang="en-US" sz="1800" dirty="0">
                          <a:solidFill>
                            <a:srgbClr val="FFC000"/>
                          </a:solidFill>
                          <a:latin typeface="Arial" panose="020B0604020202020204" pitchFamily="34" charset="0"/>
                          <a:cs typeface="Arial" panose="020B0604020202020204" pitchFamily="34" charset="0"/>
                        </a:rPr>
                        <a:t>594mm x 841mm</a:t>
                      </a:r>
                      <a:endParaRPr lang="en-US" sz="1800" dirty="0">
                        <a:solidFill>
                          <a:srgbClr val="FFC000"/>
                        </a:solidFill>
                        <a:latin typeface="Arial" panose="020B0604020202020204" pitchFamily="34" charset="0"/>
                        <a:cs typeface="Arial" panose="020B0604020202020204" pitchFamily="34" charset="0"/>
                      </a:endParaRPr>
                    </a:p>
                    <a:p>
                      <a:pPr marL="0" marR="0" indent="0" algn="ctr" defTabSz="3802380" rtl="0" eaLnBrk="1" fontAlgn="auto" latinLnBrk="0" hangingPunct="1">
                        <a:lnSpc>
                          <a:spcPct val="100000"/>
                        </a:lnSpc>
                        <a:spcBef>
                          <a:spcPts val="0"/>
                        </a:spcBef>
                        <a:spcAft>
                          <a:spcPts val="0"/>
                        </a:spcAft>
                        <a:buClrTx/>
                        <a:buSzTx/>
                        <a:buFontTx/>
                        <a:buNone/>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endParaRPr lang="en-US" sz="1800" dirty="0">
                        <a:solidFill>
                          <a:schemeClr val="bg1"/>
                        </a:solidFill>
                        <a:latin typeface="Arial" panose="020B0604020202020204" pitchFamily="34" charset="0"/>
                        <a:cs typeface="Arial" panose="020B0604020202020204" pitchFamily="34" charset="0"/>
                      </a:endParaRPr>
                    </a:p>
                    <a:p>
                      <a:endParaRPr lang="en-US" sz="1800" dirty="0">
                        <a:solidFill>
                          <a:srgbClr val="1F3A4E"/>
                        </a:solidFill>
                      </a:endParaRPr>
                    </a:p>
                  </a:txBody>
                  <a:tcPr>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tr>
              <a:tr h="3340698">
                <a:tc>
                  <a:txBody>
                    <a:bodyPr/>
                    <a:lstStyle/>
                    <a:p>
                      <a:endParaRPr lang="en-US" sz="1800" dirty="0">
                        <a:solidFill>
                          <a:srgbClr val="1F3A4E"/>
                        </a:solidFill>
                      </a:endParaRPr>
                    </a:p>
                  </a:txBody>
                  <a:tcPr>
                    <a:blipFill rotWithShape="1">
                      <a:blip r:embed="rId2"/>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1808818">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1800" b="0" baseline="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chemeClr val="tx1">
                        <a:lumMod val="95000"/>
                        <a:lumOff val="5000"/>
                      </a:schemeClr>
                    </a:solidFill>
                  </a:tcPr>
                </a:tc>
              </a:tr>
              <a:tr h="3945819">
                <a:tc>
                  <a:txBody>
                    <a:bodyPr/>
                    <a:lstStyle/>
                    <a:p>
                      <a:endParaRPr lang="en-US" sz="1800" dirty="0">
                        <a:solidFill>
                          <a:srgbClr val="1F3A4E"/>
                        </a:solidFill>
                      </a:endParaRPr>
                    </a:p>
                  </a:txBody>
                  <a:tcPr>
                    <a:blipFill rotWithShape="1">
                      <a:blip r:embed="rId3"/>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endParaRPr lang="en-US" sz="2000" b="1" dirty="0">
                        <a:solidFill>
                          <a:srgbClr val="FFC000"/>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1800"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cPr marL="182880" marT="137160">
                    <a:solidFill>
                      <a:srgbClr val="010101"/>
                    </a:solidFill>
                  </a:tcPr>
                </a:tc>
              </a:tr>
              <a:tr h="2124673">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000" b="1" noProof="0" dirty="0">
                          <a:solidFill>
                            <a:srgbClr val="FFC000"/>
                          </a:solidFill>
                          <a:latin typeface="Arial" panose="020B0604020202020204" pitchFamily="34" charset="0"/>
                          <a:cs typeface="Arial" panose="020B0604020202020204" pitchFamily="34" charset="0"/>
                        </a:rPr>
                        <a:t>Photos</a:t>
                      </a:r>
                      <a:endParaRPr lang="en-US" sz="2000"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1800"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182880" marT="137160">
                    <a:solidFill>
                      <a:srgbClr val="010101"/>
                    </a:solidFill>
                  </a:tcPr>
                </a:tc>
                <a:tc hMerge="1">
                  <a:tcPr/>
                </a:tc>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4"/>
                      <a:stretch>
                        <a:fillRect/>
                      </a:stretch>
                    </a:blipFill>
                  </a:tcPr>
                </a:tc>
                <a:tc hMerge="1">
                  <a:tcPr/>
                </a:tc>
              </a:tr>
              <a:tr h="1324314">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000" b="1" noProof="0" dirty="0">
                          <a:solidFill>
                            <a:srgbClr val="FFC000"/>
                          </a:solidFill>
                          <a:latin typeface="Arial" panose="020B0604020202020204"/>
                          <a:cs typeface="Arial" panose="020B0604020202020204"/>
                        </a:rPr>
                        <a:t>Quality check your graphics</a:t>
                      </a:r>
                      <a:endParaRPr lang="en-US" sz="20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1800" noProof="0" dirty="0">
                          <a:solidFill>
                            <a:srgbClr val="D9D9D9"/>
                          </a:solidFill>
                          <a:latin typeface="Arial" panose="020B0604020202020204"/>
                          <a:cs typeface="Arial" panose="020B0604020202020204"/>
                        </a:rPr>
                        <a:t>Zoom in and look at your images at 100%-200% magnification. If they look clear, they will print</a:t>
                      </a:r>
                      <a:r>
                        <a:rPr lang="en-US" altLang="zh-CN" sz="1800" noProof="0" dirty="0">
                          <a:solidFill>
                            <a:srgbClr val="D9D9D9"/>
                          </a:solidFill>
                          <a:latin typeface="Arial" panose="020B0604020202020204"/>
                          <a:cs typeface="Arial" panose="020B0604020202020204"/>
                        </a:rPr>
                        <a:t>/display</a:t>
                      </a:r>
                      <a:r>
                        <a:rPr lang="en-US" sz="1800" noProof="0" dirty="0">
                          <a:solidFill>
                            <a:srgbClr val="D9D9D9"/>
                          </a:solidFill>
                          <a:latin typeface="Arial" panose="020B0604020202020204"/>
                          <a:cs typeface="Arial" panose="020B0604020202020204"/>
                        </a:rPr>
                        <a:t> well. </a:t>
                      </a:r>
                      <a:endParaRPr lang="en-US" sz="1800" noProof="0" dirty="0">
                        <a:solidFill>
                          <a:srgbClr val="D9D9D9"/>
                        </a:solidFill>
                        <a:latin typeface="Arial" panose="020B0604020202020204"/>
                        <a:cs typeface="Arial" panose="020B0604020202020204"/>
                      </a:endParaRPr>
                    </a:p>
                  </a:txBody>
                  <a:tcPr marL="182880" marT="137160">
                    <a:solidFill>
                      <a:srgbClr val="010101"/>
                    </a:solidFill>
                  </a:tcPr>
                </a:tc>
                <a:tc hMerge="1">
                  <a:tcPr>
                    <a:solidFill>
                      <a:schemeClr val="tx1">
                        <a:lumMod val="95000"/>
                        <a:lumOff val="5000"/>
                      </a:schemeClr>
                    </a:solidFill>
                  </a:tcPr>
                </a:tc>
              </a:tr>
              <a:tr h="2597279">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800" noProof="0" dirty="0">
                        <a:solidFill>
                          <a:schemeClr val="bg1"/>
                        </a:solidFill>
                        <a:latin typeface="Arial" panose="020B0604020202020204"/>
                        <a:cs typeface="Arial" panose="020B0604020202020204"/>
                      </a:endParaRPr>
                    </a:p>
                  </a:txBody>
                  <a:tcPr marL="182880" marT="137160">
                    <a:blipFill rotWithShape="1">
                      <a:blip r:embed="rId5"/>
                      <a:stretch>
                        <a:fillRect/>
                      </a:stretch>
                    </a:blipFill>
                  </a:tcPr>
                </a:tc>
                <a:tc hMerge="1">
                  <a:tcPr/>
                </a:tc>
              </a:tr>
            </a:tbl>
          </a:graphicData>
        </a:graphic>
      </p:graphicFrame>
      <p:graphicFrame>
        <p:nvGraphicFramePr>
          <p:cNvPr id="4" name="Table 3"/>
          <p:cNvGraphicFramePr>
            <a:graphicFrameLocks noGrp="1"/>
          </p:cNvGraphicFramePr>
          <p:nvPr userDrawn="1"/>
        </p:nvGraphicFramePr>
        <p:xfrm>
          <a:off x="22911393" y="-32275"/>
          <a:ext cx="8060660" cy="22127695"/>
        </p:xfrm>
        <a:graphic>
          <a:graphicData uri="http://schemas.openxmlformats.org/drawingml/2006/table">
            <a:tbl>
              <a:tblPr firstRow="1" bandRow="1">
                <a:tableStyleId>{5C22544A-7EE6-4342-B048-85BDC9FD1C3A}</a:tableStyleId>
              </a:tblPr>
              <a:tblGrid>
                <a:gridCol w="3162981"/>
                <a:gridCol w="4897679"/>
              </a:tblGrid>
              <a:tr h="1192134">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anose="020B0603020202020204" pitchFamily="34" charset="0"/>
                        </a:rPr>
                        <a:t>(THIS SIDEBAR WILL NOT PRINT</a:t>
                      </a:r>
                      <a:r>
                        <a:rPr lang="en-US" altLang="zh-CN" sz="2400" b="1" spc="0" dirty="0">
                          <a:solidFill>
                            <a:srgbClr val="FF0000"/>
                          </a:solidFill>
                          <a:latin typeface="Trebuchet MS" panose="020B0603020202020204" pitchFamily="34" charset="0"/>
                        </a:rPr>
                        <a:t>/DISPLAY</a:t>
                      </a:r>
                      <a:r>
                        <a:rPr lang="en-US" sz="2400" b="1" spc="0" dirty="0">
                          <a:solidFill>
                            <a:srgbClr val="FF0000"/>
                          </a:solidFill>
                          <a:latin typeface="Trebuchet MS" panose="020B0603020202020204" pitchFamily="34" charset="0"/>
                        </a:rPr>
                        <a:t>)</a:t>
                      </a:r>
                      <a:endParaRPr lang="en-US" sz="3200" b="1" spc="600" dirty="0">
                        <a:solidFill>
                          <a:schemeClr val="bg1"/>
                        </a:solidFill>
                        <a:latin typeface="Trebuchet MS" panose="020B0603020202020204" pitchFamily="34" charset="0"/>
                      </a:endParaRPr>
                    </a:p>
                  </a:txBody>
                  <a:tcPr marL="182880" marT="137160">
                    <a:solidFill>
                      <a:schemeClr val="tx1"/>
                    </a:solidFill>
                  </a:tcPr>
                </a:tc>
                <a:tc hMerge="1">
                  <a:tcPr/>
                </a:tc>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endParaRPr lang="en-US" altLang="zh-CN" sz="1800" b="0" baseline="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endParaRPr lang="en-US" altLang="zh-CN" sz="1800" b="0" baseline="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endParaRPr lang="en-US" altLang="zh-CN" sz="1800"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cPr/>
                </a:tc>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endParaRPr lang="en-US" sz="2000" b="1" dirty="0">
                        <a:solidFill>
                          <a:srgbClr val="FFC000"/>
                        </a:solidFill>
                        <a:latin typeface="Arial" panose="020B0604020202020204" pitchFamily="34" charset="0"/>
                        <a:cs typeface="Arial" panose="020B0604020202020204" pitchFamily="34" charset="0"/>
                      </a:endParaRP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cPr/>
                </a:tc>
              </a:tr>
              <a:tr h="1678544">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2000"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r>
              <a:tr h="2861372">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cPr marL="182880" marT="137160">
                    <a:solidFill>
                      <a:srgbClr val="010101"/>
                    </a:solidFill>
                  </a:tcPr>
                </a:tc>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endParaRPr lang="en-US" sz="200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r>
              <a:tr h="5308827">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000" b="1" noProof="0" dirty="0">
                          <a:solidFill>
                            <a:srgbClr val="FFC000"/>
                          </a:solidFill>
                          <a:latin typeface="Arial" panose="020B0604020202020204"/>
                          <a:cs typeface="Arial" panose="020B0604020202020204"/>
                        </a:rPr>
                        <a:t>Check List</a:t>
                      </a:r>
                      <a:endParaRPr lang="en-US" sz="2000"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285" rtl="0" eaLnBrk="1" fontAlgn="auto" latinLnBrk="0" hangingPunct="1">
                        <a:lnSpc>
                          <a:spcPct val="100000"/>
                        </a:lnSpc>
                        <a:spcBef>
                          <a:spcPts val="0"/>
                        </a:spcBef>
                        <a:spcAft>
                          <a:spcPts val="0"/>
                        </a:spcAft>
                        <a:buClrTx/>
                        <a:buSzTx/>
                        <a:buFont typeface="Arial" panose="020B0604020202020204" pitchFamily="34" charset="0"/>
                        <a:buChar char="•"/>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285" rtl="0" eaLnBrk="1" fontAlgn="auto" latinLnBrk="0" hangingPunct="1">
                        <a:lnSpc>
                          <a:spcPct val="100000"/>
                        </a:lnSpc>
                        <a:spcBef>
                          <a:spcPts val="0"/>
                        </a:spcBef>
                        <a:spcAft>
                          <a:spcPts val="0"/>
                        </a:spcAft>
                        <a:buClrTx/>
                        <a:buSzTx/>
                        <a:buFont typeface="Arial" panose="020B0604020202020204" pitchFamily="34" charset="0"/>
                        <a:buChar char="•"/>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285" rtl="0" eaLnBrk="1" fontAlgn="auto" latinLnBrk="0" hangingPunct="1">
                        <a:lnSpc>
                          <a:spcPct val="100000"/>
                        </a:lnSpc>
                        <a:spcBef>
                          <a:spcPts val="0"/>
                        </a:spcBef>
                        <a:spcAft>
                          <a:spcPts val="0"/>
                        </a:spcAft>
                        <a:buClrTx/>
                        <a:buSzTx/>
                        <a:buFont typeface="Arial" panose="020B0604020202020204" pitchFamily="34" charset="0"/>
                        <a:buChar char="•"/>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285" rtl="0" eaLnBrk="1" fontAlgn="auto" latinLnBrk="0" hangingPunct="1">
                        <a:lnSpc>
                          <a:spcPct val="100000"/>
                        </a:lnSpc>
                        <a:spcBef>
                          <a:spcPts val="0"/>
                        </a:spcBef>
                        <a:spcAft>
                          <a:spcPts val="0"/>
                        </a:spcAft>
                        <a:buClrTx/>
                        <a:buSzTx/>
                        <a:buFont typeface="Arial" panose="020B0604020202020204" pitchFamily="34" charset="0"/>
                        <a:buChar char="•"/>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285"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cPr/>
                </a:tc>
              </a:tr>
            </a:tbl>
          </a:graphicData>
        </a:graphic>
      </p:graphicFrame>
      <p:sp>
        <p:nvSpPr>
          <p:cNvPr id="11" name="Text Placeholder 5"/>
          <p:cNvSpPr txBox="1"/>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475" rtl="0" eaLnBrk="1" latinLnBrk="0" hangingPunct="1">
              <a:spcBef>
                <a:spcPct val="20000"/>
              </a:spcBef>
              <a:buFont typeface="Arial" panose="020B0604020202020204"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880" indent="-949325" algn="l" defTabSz="3038475"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2pPr>
            <a:lvl3pPr marL="3798570" indent="-759460" algn="l" defTabSz="3038475"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3pPr>
            <a:lvl4pPr marL="5317490"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4pPr>
            <a:lvl5pPr marL="6837045"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5pPr>
            <a:lvl6pPr marL="8356600"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6pPr>
            <a:lvl7pPr marL="9875520"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7pPr>
            <a:lvl8pPr marL="11395075"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8pPr>
            <a:lvl9pPr marL="12914630"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9pPr>
          </a:lstStyle>
          <a:p>
            <a:endParaRPr lang="en-US" dirty="0"/>
          </a:p>
        </p:txBody>
      </p:sp>
      <p:sp>
        <p:nvSpPr>
          <p:cNvPr id="12" name="矩形 11"/>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a:t>
            </a:r>
            <a:r>
              <a:rPr kumimoji="1" lang="en-US" altLang="zh-CN" sz="2400" dirty="0">
                <a:latin typeface="Century Gothic" panose="020B0502020202020204" pitchFamily="34" charset="0"/>
              </a:rPr>
              <a:t>ELIA</a:t>
            </a:r>
            <a:endParaRPr kumimoji="1" lang="en-US" altLang="zh-CN" sz="2400" dirty="0">
              <a:latin typeface="Century Gothic" panose="020B0502020202020204" pitchFamily="34" charset="0"/>
            </a:endParaRPr>
          </a:p>
        </p:txBody>
      </p:sp>
      <p:sp>
        <p:nvSpPr>
          <p:cNvPr id="2" name="矩形 1"/>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5" name="图片 4" descr="资源 393@4x"/>
          <p:cNvPicPr>
            <a:picLocks noChangeAspect="1"/>
          </p:cNvPicPr>
          <p:nvPr userDrawn="1"/>
        </p:nvPicPr>
        <p:blipFill>
          <a:blip r:embed="rId7"/>
          <a:stretch>
            <a:fillRect/>
          </a:stretch>
        </p:blipFill>
        <p:spPr>
          <a:xfrm>
            <a:off x="884555" y="748665"/>
            <a:ext cx="1922780" cy="18199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038475" rtl="0" eaLnBrk="1" latinLnBrk="0" hangingPunct="1">
        <a:spcBef>
          <a:spcPct val="0"/>
        </a:spcBef>
        <a:buNone/>
        <a:defRPr sz="6000" kern="1200">
          <a:solidFill>
            <a:schemeClr val="bg1"/>
          </a:solidFill>
          <a:latin typeface="Trebuchet MS" panose="020B0603020202020204" pitchFamily="34" charset="0"/>
          <a:ea typeface="+mj-ea"/>
          <a:cs typeface="+mj-cs"/>
        </a:defRPr>
      </a:lvl1pPr>
    </p:titleStyle>
    <p:bodyStyle>
      <a:lvl1pPr marL="1139825" indent="-1139825" algn="l" defTabSz="3038475" rtl="0" eaLnBrk="1" latinLnBrk="0" hangingPunct="1">
        <a:spcBef>
          <a:spcPct val="20000"/>
        </a:spcBef>
        <a:buFont typeface="Arial" panose="020B0604020202020204" pitchFamily="34" charset="0"/>
        <a:buChar char="•"/>
        <a:defRPr sz="10600" kern="1200">
          <a:solidFill>
            <a:schemeClr val="tx1"/>
          </a:solidFill>
          <a:latin typeface="+mn-lt"/>
          <a:ea typeface="+mn-ea"/>
          <a:cs typeface="+mn-cs"/>
        </a:defRPr>
      </a:lvl1pPr>
      <a:lvl2pPr marL="2468880" indent="-949325" algn="l" defTabSz="3038475"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2pPr>
      <a:lvl3pPr marL="3798570" indent="-759460" algn="l" defTabSz="3038475" rtl="0" eaLnBrk="1" latinLnBrk="0" hangingPunct="1">
        <a:spcBef>
          <a:spcPct val="20000"/>
        </a:spcBef>
        <a:buFont typeface="Arial" panose="020B0604020202020204" pitchFamily="34" charset="0"/>
        <a:buChar char="•"/>
        <a:defRPr sz="8000" kern="1200">
          <a:solidFill>
            <a:schemeClr val="tx1"/>
          </a:solidFill>
          <a:latin typeface="+mn-lt"/>
          <a:ea typeface="+mn-ea"/>
          <a:cs typeface="+mn-cs"/>
        </a:defRPr>
      </a:lvl3pPr>
      <a:lvl4pPr marL="5317490"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4pPr>
      <a:lvl5pPr marL="6837045"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5pPr>
      <a:lvl6pPr marL="8356600"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6pPr>
      <a:lvl7pPr marL="9875520"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7pPr>
      <a:lvl8pPr marL="11395075"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8pPr>
      <a:lvl9pPr marL="12914630" indent="-759460" algn="l" defTabSz="303847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9pPr>
    </p:bodyStyle>
    <p:otherStyle>
      <a:defPPr>
        <a:defRPr lang="en-US"/>
      </a:defPPr>
      <a:lvl1pPr marL="0" algn="l" defTabSz="3038475" rtl="0" eaLnBrk="1" latinLnBrk="0" hangingPunct="1">
        <a:defRPr sz="6000" kern="1200">
          <a:solidFill>
            <a:schemeClr val="tx1"/>
          </a:solidFill>
          <a:latin typeface="+mn-lt"/>
          <a:ea typeface="+mn-ea"/>
          <a:cs typeface="+mn-cs"/>
        </a:defRPr>
      </a:lvl1pPr>
      <a:lvl2pPr marL="1519555" algn="l" defTabSz="3038475" rtl="0" eaLnBrk="1" latinLnBrk="0" hangingPunct="1">
        <a:defRPr sz="6000" kern="1200">
          <a:solidFill>
            <a:schemeClr val="tx1"/>
          </a:solidFill>
          <a:latin typeface="+mn-lt"/>
          <a:ea typeface="+mn-ea"/>
          <a:cs typeface="+mn-cs"/>
        </a:defRPr>
      </a:lvl2pPr>
      <a:lvl3pPr marL="3038475" algn="l" defTabSz="3038475" rtl="0" eaLnBrk="1" latinLnBrk="0" hangingPunct="1">
        <a:defRPr sz="6000" kern="1200">
          <a:solidFill>
            <a:schemeClr val="tx1"/>
          </a:solidFill>
          <a:latin typeface="+mn-lt"/>
          <a:ea typeface="+mn-ea"/>
          <a:cs typeface="+mn-cs"/>
        </a:defRPr>
      </a:lvl3pPr>
      <a:lvl4pPr marL="4558030" algn="l" defTabSz="3038475" rtl="0" eaLnBrk="1" latinLnBrk="0" hangingPunct="1">
        <a:defRPr sz="6000" kern="1200">
          <a:solidFill>
            <a:schemeClr val="tx1"/>
          </a:solidFill>
          <a:latin typeface="+mn-lt"/>
          <a:ea typeface="+mn-ea"/>
          <a:cs typeface="+mn-cs"/>
        </a:defRPr>
      </a:lvl4pPr>
      <a:lvl5pPr marL="6077585" algn="l" defTabSz="3038475" rtl="0" eaLnBrk="1" latinLnBrk="0" hangingPunct="1">
        <a:defRPr sz="6000" kern="1200">
          <a:solidFill>
            <a:schemeClr val="tx1"/>
          </a:solidFill>
          <a:latin typeface="+mn-lt"/>
          <a:ea typeface="+mn-ea"/>
          <a:cs typeface="+mn-cs"/>
        </a:defRPr>
      </a:lvl5pPr>
      <a:lvl6pPr marL="7596505" algn="l" defTabSz="3038475" rtl="0" eaLnBrk="1" latinLnBrk="0" hangingPunct="1">
        <a:defRPr sz="6000" kern="1200">
          <a:solidFill>
            <a:schemeClr val="tx1"/>
          </a:solidFill>
          <a:latin typeface="+mn-lt"/>
          <a:ea typeface="+mn-ea"/>
          <a:cs typeface="+mn-cs"/>
        </a:defRPr>
      </a:lvl6pPr>
      <a:lvl7pPr marL="9116060" algn="l" defTabSz="3038475" rtl="0" eaLnBrk="1" latinLnBrk="0" hangingPunct="1">
        <a:defRPr sz="6000" kern="1200">
          <a:solidFill>
            <a:schemeClr val="tx1"/>
          </a:solidFill>
          <a:latin typeface="+mn-lt"/>
          <a:ea typeface="+mn-ea"/>
          <a:cs typeface="+mn-cs"/>
        </a:defRPr>
      </a:lvl7pPr>
      <a:lvl8pPr marL="10635615" algn="l" defTabSz="3038475" rtl="0" eaLnBrk="1" latinLnBrk="0" hangingPunct="1">
        <a:defRPr sz="6000" kern="1200">
          <a:solidFill>
            <a:schemeClr val="tx1"/>
          </a:solidFill>
          <a:latin typeface="+mn-lt"/>
          <a:ea typeface="+mn-ea"/>
          <a:cs typeface="+mn-cs"/>
        </a:defRPr>
      </a:lvl8pPr>
      <a:lvl9pPr marL="12155170" algn="l" defTabSz="303847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p:cNvSpPr>
            <a:spLocks noGrp="1"/>
          </p:cNvSpPr>
          <p:nvPr>
            <p:ph type="body" sz="quarter" idx="10"/>
          </p:nvPr>
        </p:nvSpPr>
        <p:spPr/>
        <p:txBody>
          <a:bodyPr/>
          <a:lstStyle/>
          <a:p>
            <a:endParaRPr lang="zh-CN" altLang="en-US"/>
          </a:p>
        </p:txBody>
      </p:sp>
      <p:sp>
        <p:nvSpPr>
          <p:cNvPr id="3" name="文本占位符 2"/>
          <p:cNvSpPr>
            <a:spLocks noGrp="1"/>
          </p:cNvSpPr>
          <p:nvPr>
            <p:ph type="body" sz="quarter" idx="11"/>
          </p:nvPr>
        </p:nvSpPr>
        <p:spPr/>
        <p:txBody>
          <a:bodyPr/>
          <a:lstStyle/>
          <a:p>
            <a:r>
              <a:rPr lang="en-US" altLang="zh-CN"/>
              <a:t>Introduction</a:t>
            </a:r>
            <a:endParaRPr lang="en-US" altLang="zh-CN"/>
          </a:p>
        </p:txBody>
      </p:sp>
      <p:sp>
        <p:nvSpPr>
          <p:cNvPr id="17" name="文本占位符 16"/>
          <p:cNvSpPr>
            <a:spLocks noGrp="1"/>
          </p:cNvSpPr>
          <p:nvPr>
            <p:ph type="body" sz="quarter" idx="150"/>
          </p:nvPr>
        </p:nvSpPr>
        <p:spPr/>
        <p:txBody>
          <a:bodyPr/>
          <a:lstStyle/>
          <a:p>
            <a:endParaRPr lang="zh-CN" altLang="en-US"/>
          </a:p>
        </p:txBody>
      </p:sp>
      <p:sp>
        <p:nvSpPr>
          <p:cNvPr id="18" name="文本占位符 17"/>
          <p:cNvSpPr>
            <a:spLocks noGrp="1"/>
          </p:cNvSpPr>
          <p:nvPr>
            <p:ph type="body" sz="quarter" idx="151"/>
          </p:nvPr>
        </p:nvSpPr>
        <p:spPr/>
        <p:txBody>
          <a:bodyPr/>
          <a:lstStyle/>
          <a:p>
            <a:endParaRPr lang="zh-CN" altLang="en-US"/>
          </a:p>
        </p:txBody>
      </p:sp>
      <p:sp>
        <p:nvSpPr>
          <p:cNvPr id="20" name="文本占位符 19"/>
          <p:cNvSpPr>
            <a:spLocks noGrp="1"/>
          </p:cNvSpPr>
          <p:nvPr>
            <p:ph type="body" sz="quarter" idx="153"/>
          </p:nvPr>
        </p:nvSpPr>
        <p:spPr/>
        <p:txBody>
          <a:bodyPr/>
          <a:lstStyle/>
          <a:p>
            <a:endParaRPr lang="zh-CN" altLang="en-US"/>
          </a:p>
        </p:txBody>
      </p:sp>
      <p:sp>
        <p:nvSpPr>
          <p:cNvPr id="22" name="文本占位符 21"/>
          <p:cNvSpPr>
            <a:spLocks noGrp="1"/>
          </p:cNvSpPr>
          <p:nvPr>
            <p:ph type="body" sz="quarter" idx="154"/>
          </p:nvPr>
        </p:nvSpPr>
        <p:spPr/>
        <p:txBody>
          <a:bodyPr/>
          <a:lstStyle/>
          <a:p>
            <a:endParaRPr lang="zh-CN" altLang="en-US"/>
          </a:p>
        </p:txBody>
      </p:sp>
      <p:sp>
        <p:nvSpPr>
          <p:cNvPr id="8" name="文本占位符 7"/>
          <p:cNvSpPr>
            <a:spLocks noGrp="1"/>
          </p:cNvSpPr>
          <p:nvPr>
            <p:ph type="body" sz="quarter" idx="155"/>
          </p:nvPr>
        </p:nvSpPr>
        <p:spPr/>
        <p:txBody>
          <a:bodyPr/>
          <a:lstStyle/>
          <a:p>
            <a:r>
              <a:rPr lang="en-US" altLang="zh-CN"/>
              <a:t>Key</a:t>
            </a:r>
            <a:r>
              <a:rPr lang="zh-CN" altLang="en-US"/>
              <a:t> </a:t>
            </a:r>
            <a:r>
              <a:rPr lang="en-US" altLang="zh-CN"/>
              <a:t>Findings</a:t>
            </a:r>
            <a:endParaRPr lang="en-US" altLang="zh-CN"/>
          </a:p>
        </p:txBody>
      </p:sp>
      <p:sp>
        <p:nvSpPr>
          <p:cNvPr id="23" name="文本占位符 22"/>
          <p:cNvSpPr>
            <a:spLocks noGrp="1"/>
          </p:cNvSpPr>
          <p:nvPr>
            <p:ph type="body" sz="quarter" idx="156"/>
          </p:nvPr>
        </p:nvSpPr>
        <p:spPr/>
        <p:txBody>
          <a:bodyPr/>
          <a:lstStyle/>
          <a:p>
            <a:endParaRPr lang="zh-CN" altLang="en-US"/>
          </a:p>
        </p:txBody>
      </p:sp>
      <p:sp>
        <p:nvSpPr>
          <p:cNvPr id="10" name="文本占位符 9"/>
          <p:cNvSpPr>
            <a:spLocks noGrp="1"/>
          </p:cNvSpPr>
          <p:nvPr>
            <p:ph type="body" sz="quarter" idx="157"/>
          </p:nvPr>
        </p:nvSpPr>
        <p:spPr/>
        <p:txBody>
          <a:bodyPr/>
          <a:lstStyle/>
          <a:p>
            <a:r>
              <a:rPr lang="en-US" altLang="zh-CN"/>
              <a:t>Methods</a:t>
            </a:r>
            <a:endParaRPr lang="en-US" altLang="zh-CN"/>
          </a:p>
        </p:txBody>
      </p:sp>
      <p:sp>
        <p:nvSpPr>
          <p:cNvPr id="24" name="文本占位符 23"/>
          <p:cNvSpPr>
            <a:spLocks noGrp="1"/>
          </p:cNvSpPr>
          <p:nvPr>
            <p:ph type="body" sz="quarter" idx="158"/>
          </p:nvPr>
        </p:nvSpPr>
        <p:spPr/>
        <p:txBody>
          <a:bodyPr/>
          <a:lstStyle/>
          <a:p>
            <a:endParaRPr lang="zh-CN" altLang="en-US"/>
          </a:p>
        </p:txBody>
      </p:sp>
      <p:sp>
        <p:nvSpPr>
          <p:cNvPr id="12" name="文本占位符 11"/>
          <p:cNvSpPr>
            <a:spLocks noGrp="1"/>
          </p:cNvSpPr>
          <p:nvPr>
            <p:ph type="body" sz="quarter" idx="159"/>
          </p:nvPr>
        </p:nvSpPr>
        <p:spPr/>
        <p:txBody>
          <a:bodyPr/>
          <a:lstStyle/>
          <a:p>
            <a:r>
              <a:rPr lang="en-US" altLang="zh-CN"/>
              <a:t>Results</a:t>
            </a:r>
            <a:endParaRPr lang="en-US" altLang="zh-CN"/>
          </a:p>
        </p:txBody>
      </p:sp>
      <p:sp>
        <p:nvSpPr>
          <p:cNvPr id="25" name="文本占位符 24"/>
          <p:cNvSpPr>
            <a:spLocks noGrp="1"/>
          </p:cNvSpPr>
          <p:nvPr>
            <p:ph type="body" sz="quarter" idx="160"/>
          </p:nvPr>
        </p:nvSpPr>
        <p:spPr/>
        <p:txBody>
          <a:bodyPr/>
          <a:lstStyle/>
          <a:p>
            <a:endParaRPr lang="zh-CN" altLang="en-US"/>
          </a:p>
        </p:txBody>
      </p:sp>
      <p:sp>
        <p:nvSpPr>
          <p:cNvPr id="14" name="文本占位符 13"/>
          <p:cNvSpPr>
            <a:spLocks noGrp="1"/>
          </p:cNvSpPr>
          <p:nvPr>
            <p:ph type="body" sz="quarter" idx="161"/>
          </p:nvPr>
        </p:nvSpPr>
        <p:spPr/>
        <p:txBody>
          <a:bodyPr/>
          <a:lstStyle/>
          <a:p>
            <a:r>
              <a:rPr lang="en-US" altLang="zh-CN"/>
              <a:t>Discussion</a:t>
            </a:r>
            <a:endParaRPr lang="en-US" altLang="zh-CN"/>
          </a:p>
        </p:txBody>
      </p:sp>
      <p:sp>
        <p:nvSpPr>
          <p:cNvPr id="26" name="文本占位符 25"/>
          <p:cNvSpPr>
            <a:spLocks noGrp="1"/>
          </p:cNvSpPr>
          <p:nvPr>
            <p:ph type="body" sz="quarter" idx="162"/>
          </p:nvPr>
        </p:nvSpPr>
        <p:spPr/>
        <p:txBody>
          <a:bodyPr/>
          <a:lstStyle/>
          <a:p>
            <a:endParaRPr lang="zh-CN" altLang="en-US"/>
          </a:p>
        </p:txBody>
      </p:sp>
      <p:sp>
        <p:nvSpPr>
          <p:cNvPr id="16" name="文本占位符 15"/>
          <p:cNvSpPr>
            <a:spLocks noGrp="1"/>
          </p:cNvSpPr>
          <p:nvPr>
            <p:ph type="body" sz="quarter" idx="163"/>
          </p:nvPr>
        </p:nvSpPr>
        <p:spPr/>
        <p:txBody>
          <a:bodyPr/>
          <a:lstStyle/>
          <a:p>
            <a:r>
              <a:rPr lang="en-US" altLang="zh-CN"/>
              <a:t>Conclusions</a:t>
            </a:r>
            <a:endParaRPr lang="en-US" altLang="zh-CN"/>
          </a:p>
        </p:txBody>
      </p:sp>
      <p:sp>
        <p:nvSpPr>
          <p:cNvPr id="27" name="文本占位符 26"/>
          <p:cNvSpPr>
            <a:spLocks noGrp="1"/>
          </p:cNvSpPr>
          <p:nvPr>
            <p:ph type="body" sz="quarter" idx="164"/>
          </p:nvPr>
        </p:nvSpPr>
        <p:spPr/>
        <p:txBody>
          <a:bodyPr/>
          <a:lstStyle/>
          <a:p>
            <a:endParaRPr lang="zh-CN" altLang="en-US"/>
          </a:p>
        </p:txBody>
      </p:sp>
      <p:sp>
        <p:nvSpPr>
          <p:cNvPr id="28" name="文本占位符 27"/>
          <p:cNvSpPr>
            <a:spLocks noGrp="1"/>
          </p:cNvSpPr>
          <p:nvPr>
            <p:ph type="body" sz="quarter" idx="165"/>
          </p:nvPr>
        </p:nvSpPr>
        <p:spPr/>
        <p:txBody>
          <a:bodyPr/>
          <a:lstStyle/>
          <a:p>
            <a:endParaRPr lang="zh-CN" altLang="en-US"/>
          </a:p>
        </p:txBody>
      </p:sp>
      <p:sp>
        <p:nvSpPr>
          <p:cNvPr id="19" name="文本占位符 18"/>
          <p:cNvSpPr>
            <a:spLocks noGrp="1"/>
          </p:cNvSpPr>
          <p:nvPr>
            <p:ph type="body" sz="quarter" idx="166"/>
          </p:nvPr>
        </p:nvSpPr>
        <p:spPr/>
        <p:txBody>
          <a:bodyPr/>
          <a:lstStyle/>
          <a:p>
            <a:r>
              <a:rPr lang="en-US" altLang="zh-CN"/>
              <a:t>References</a:t>
            </a:r>
            <a:endParaRPr lang="en-US" altLang="zh-CN"/>
          </a:p>
        </p:txBody>
      </p:sp>
      <p:sp>
        <p:nvSpPr>
          <p:cNvPr id="29" name="文本占位符 28"/>
          <p:cNvSpPr>
            <a:spLocks noGrp="1"/>
          </p:cNvSpPr>
          <p:nvPr>
            <p:ph type="body" sz="quarter" idx="167"/>
          </p:nvPr>
        </p:nvSpPr>
        <p:spPr/>
        <p:txBody>
          <a:bodyPr/>
          <a:lstStyle/>
          <a:p>
            <a:endParaRPr lang="zh-CN" altLang="en-US"/>
          </a:p>
        </p:txBody>
      </p:sp>
      <p:sp>
        <p:nvSpPr>
          <p:cNvPr id="21" name="文本占位符 20"/>
          <p:cNvSpPr>
            <a:spLocks noGrp="1"/>
          </p:cNvSpPr>
          <p:nvPr>
            <p:ph type="body" sz="quarter" idx="168"/>
          </p:nvPr>
        </p:nvSpPr>
        <p:spPr/>
        <p:txBody>
          <a:bodyPr/>
          <a:lstStyle/>
          <a:p>
            <a:r>
              <a:rPr lang="en-US" altLang="zh-CN"/>
              <a:t>Acknowledgement</a:t>
            </a:r>
            <a:endParaRPr lang="en-US" altLang="zh-CN"/>
          </a:p>
        </p:txBody>
      </p:sp>
    </p:spTree>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A1 Template</Template>
  <TotalTime>0</TotalTime>
  <Words>84</Words>
  <Application>WPS 演示</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Times New Roman</vt:lpstr>
      <vt:lpstr>Arial Black</vt:lpstr>
      <vt:lpstr>Trebuchet MS</vt:lpstr>
      <vt:lpstr>Arial</vt:lpstr>
      <vt:lpstr>Century Gothic</vt:lpstr>
      <vt:lpstr>Calibri</vt:lpstr>
      <vt:lpstr>微软雅黑</vt:lpstr>
      <vt:lpstr>Arial Unicode MS</vt:lpstr>
      <vt:lpstr>A1 Template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Henry</dc:creator>
  <cp:keywords>A1 Powerpoint poster template, scientific poster template, research poster template</cp:keywords>
  <dc:subject>Research poster presentation template </dc:subject>
  <cp:category>Research poster templates </cp:category>
  <cp:lastModifiedBy>王大橘</cp:lastModifiedBy>
  <cp:revision>20</cp:revision>
  <dcterms:created xsi:type="dcterms:W3CDTF">2023-06-27T02:26:00Z</dcterms:created>
  <dcterms:modified xsi:type="dcterms:W3CDTF">2026-05-11T07:26:47Z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3AFA063747CF4EDDA0F8A7DEFB802A5F_13</vt:lpwstr>
  </property>
</Properties>
</file>